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4" r:id="rId2"/>
    <p:sldId id="266" r:id="rId3"/>
    <p:sldId id="268" r:id="rId4"/>
    <p:sldId id="318" r:id="rId5"/>
    <p:sldId id="269" r:id="rId6"/>
    <p:sldId id="317" r:id="rId7"/>
    <p:sldId id="270" r:id="rId8"/>
    <p:sldId id="316" r:id="rId9"/>
    <p:sldId id="271" r:id="rId10"/>
    <p:sldId id="278" r:id="rId11"/>
    <p:sldId id="272" r:id="rId12"/>
    <p:sldId id="319" r:id="rId13"/>
    <p:sldId id="314" r:id="rId14"/>
    <p:sldId id="315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80" userDrawn="1">
          <p15:clr>
            <a:srgbClr val="A4A3A4"/>
          </p15:clr>
        </p15:guide>
        <p15:guide id="4" orient="horz" pos="4055" userDrawn="1">
          <p15:clr>
            <a:srgbClr val="A4A3A4"/>
          </p15:clr>
        </p15:guide>
        <p15:guide id="5" pos="212" userDrawn="1">
          <p15:clr>
            <a:srgbClr val="A4A3A4"/>
          </p15:clr>
        </p15:guide>
        <p15:guide id="6" pos="74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898989"/>
    <a:srgbClr val="FFFFFF"/>
    <a:srgbClr val="FEFEFE"/>
    <a:srgbClr val="B90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93" d="100"/>
          <a:sy n="93" d="100"/>
        </p:scale>
        <p:origin x="264" y="43"/>
      </p:cViewPr>
      <p:guideLst>
        <p:guide orient="horz" pos="2160"/>
        <p:guide pos="3840"/>
        <p:guide orient="horz" pos="1180"/>
        <p:guide orient="horz" pos="4055"/>
        <p:guide pos="212"/>
        <p:guide pos="746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40" d="100"/>
          <a:sy n="140" d="100"/>
        </p:scale>
        <p:origin x="3596" y="108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1A78A55-3702-A9DD-485B-6C2348BAE6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4DD87-4479-42A2-B583-7C96BB8CF2EA}" type="datetime1">
              <a:rPr lang="de-DE" smtClean="0">
                <a:solidFill>
                  <a:srgbClr val="898989"/>
                </a:solidFill>
              </a:rPr>
              <a:t>10.07.2024</a:t>
            </a:fld>
            <a:endParaRPr lang="de-DE" dirty="0">
              <a:solidFill>
                <a:srgbClr val="898989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380354-33AD-CAA5-CECB-C976388172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-1895" y="781200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dirty="0">
                <a:solidFill>
                  <a:srgbClr val="898989"/>
                </a:solidFill>
              </a:rPr>
              <a:t>Fachbereich | Institut | Person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AF8F44-7C9B-FC9C-954B-B3100F2B9A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2718" y="781200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D0D7-CB1E-4E76-B87A-A5F3A360A4B8}" type="slidenum">
              <a:rPr lang="de-DE" smtClean="0">
                <a:solidFill>
                  <a:srgbClr val="898989"/>
                </a:solidFill>
              </a:rPr>
              <a:t>‹#›</a:t>
            </a:fld>
            <a:endParaRPr lang="de-DE">
              <a:solidFill>
                <a:srgbClr val="898989"/>
              </a:solidFill>
            </a:endParaRPr>
          </a:p>
        </p:txBody>
      </p:sp>
      <p:grpSp>
        <p:nvGrpSpPr>
          <p:cNvPr id="6" name="TU Da Logo">
            <a:extLst>
              <a:ext uri="{FF2B5EF4-FFF2-40B4-BE49-F238E27FC236}">
                <a16:creationId xmlns:a16="http://schemas.microsoft.com/office/drawing/2014/main" id="{1B2B06D3-8753-5133-9188-AE459F7AD654}"/>
              </a:ext>
            </a:extLst>
          </p:cNvPr>
          <p:cNvGrpSpPr/>
          <p:nvPr/>
        </p:nvGrpSpPr>
        <p:grpSpPr>
          <a:xfrm>
            <a:off x="119822" y="137059"/>
            <a:ext cx="1396524" cy="559248"/>
            <a:chOff x="7454900" y="306388"/>
            <a:chExt cx="1704610" cy="682624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0D839F9D-D886-2326-7EDA-CFF7F40AFE0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A88F50A3-1558-A807-1966-87F4BFE9FA8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3D601C6E-9093-8CBD-FD59-89128CE6AC7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F27C1C5-EE32-79B6-CC5B-76E0A46695B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DCA98B89-C06C-1AFA-6046-473CE330AD7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6CE97323-EA31-B978-ED66-B1F83219FC6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88BFE13B-74F5-DD35-6914-A8A6E24A02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00CFEF3E-A6FE-E8FE-10F8-3ED6C3F212C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70B05B52-12B6-944D-AC1A-F00C2F4E2E2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1E356202-0A47-80E7-90B0-E97229222D1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BB654D27-05C8-139B-EB9C-5F888F7226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1810847879"/>
      </p:ext>
    </p:extLst>
  </p:cSld>
  <p:clrMap bg1="lt1" tx1="dk1" bg2="lt2" tx2="dk2" accent1="accent1" accent2="accent2" accent3="accent3" accent4="accent4" accent5="accent5" accent6="accent6" hlink="hlink" folHlink="folHlink"/>
  <p:hf hdr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2C229F-7A17-4694-AD84-9B6305327659}" type="datetime1">
              <a:rPr lang="de-DE" smtClean="0"/>
              <a:t>10.07.2024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r>
              <a:rPr lang="de-DE"/>
              <a:t>Fachbereich | Institut | Person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A89A431-735D-4157-B499-868DAC0D551C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8" name="TU Da Logo">
            <a:extLst>
              <a:ext uri="{FF2B5EF4-FFF2-40B4-BE49-F238E27FC236}">
                <a16:creationId xmlns:a16="http://schemas.microsoft.com/office/drawing/2014/main" id="{96C9F426-C331-5A79-76DF-05A5F9463BF3}"/>
              </a:ext>
            </a:extLst>
          </p:cNvPr>
          <p:cNvGrpSpPr/>
          <p:nvPr/>
        </p:nvGrpSpPr>
        <p:grpSpPr>
          <a:xfrm>
            <a:off x="0" y="0"/>
            <a:ext cx="1396524" cy="559248"/>
            <a:chOff x="7454900" y="306388"/>
            <a:chExt cx="1704610" cy="682624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29449998-EA2C-2328-4B51-411E09C4E080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A34355F-DA0C-5D6B-7826-E4185B86D4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8FD2880-5146-CE19-42AE-BB9DE00652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019F0C27-B9AD-9598-6A47-3085A7D4B4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1C03560C-EC72-CF50-20C3-4EA5F068426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0375D7A7-1E67-CF3A-F80C-50846D74CC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FB124E21-02A5-C056-2D6F-5FA0D0D9C0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FD42C70B-C72B-02BF-16BD-BB8E559E3F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F5539213-4F7F-2105-A3FB-10E097A76B5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FFACB8FC-374A-F97F-4BCF-93906CBC44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5086F604-AA6F-7757-E42D-F621BFBEDB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0" name="Notizenplatzhalter 19">
            <a:extLst>
              <a:ext uri="{FF2B5EF4-FFF2-40B4-BE49-F238E27FC236}">
                <a16:creationId xmlns:a16="http://schemas.microsoft.com/office/drawing/2014/main" id="{12F4F817-719A-78AC-E4C4-9C9BEF2E8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6449194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7363" y="1035050"/>
            <a:ext cx="6108700" cy="34369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327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872" y="1"/>
            <a:ext cx="12213872" cy="1816682"/>
          </a:xfrm>
          <a:prstGeom prst="rect">
            <a:avLst/>
          </a:prstGeom>
          <a:noFill/>
          <a:ln>
            <a:noFill/>
          </a:ln>
          <a:effectLst>
            <a:reflection blurRad="12700" stA="6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12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4" name="Textfeld 23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42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5CDA01-DDC9-2253-72DE-96209CE4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7C98BC-77ED-57FD-F633-2BC8142A2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980000"/>
            <a:ext cx="11519987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BDDB1D6-39C5-381A-1C8E-0B3A2109CC7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1513966-0604-55AE-E780-E1382633BF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11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2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3" name="Textfeld 22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83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grpSp>
        <p:nvGrpSpPr>
          <p:cNvPr id="11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2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3" name="Textfeld 22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DA8DEF2-3EB0-7C61-65FD-4CF2BF6AA0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3924000"/>
            <a:ext cx="11558700" cy="1080000"/>
          </a:xfrm>
        </p:spPr>
        <p:txBody>
          <a:bodyPr anchor="b">
            <a:normAutofit/>
          </a:bodyPr>
          <a:lstStyle>
            <a:lvl1pPr>
              <a:defRPr sz="4200"/>
            </a:lvl1pPr>
          </a:lstStyle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B02D4D-81F0-49AF-1CF0-1A75D0BC7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5040000"/>
            <a:ext cx="7919993" cy="1080000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A590409-784D-7817-ED5F-00C6036B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360000"/>
            <a:ext cx="8976000" cy="189000"/>
          </a:xfrm>
        </p:spPr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28A47B0-219D-E504-F79C-A5E591940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053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grpSp>
        <p:nvGrpSpPr>
          <p:cNvPr id="9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3" name="Textfeld 22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964544-40DC-4288-275B-FB15B4D07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EA03BC-F835-8900-FE38-6958D04E8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469E877-7369-A8AF-FF8A-DDFA8A855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6B08FBBD-180E-596B-F91F-8F6ADC5F63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2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CD333C59-0ADD-F97D-91D2-1E187ECAF60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00209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88877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-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grpSp>
        <p:nvGrpSpPr>
          <p:cNvPr id="10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1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2" name="Textfeld 21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EA8B7A-08C3-285D-CDA3-D0DCEF856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1DAEC6-70FB-93F3-56DA-505CA7898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19F1D11-78E8-8CC4-923C-7925ADB7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D1F37F6-4222-0F2F-8273-DDE8A60C7A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3" y="1980000"/>
            <a:ext cx="11520487" cy="4068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7B3ED93-4F10-B98E-C79A-9C75CB74FC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363" y="6084000"/>
            <a:ext cx="11520487" cy="3600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  <a:lvl3pPr marL="914400" indent="0">
              <a:buNone/>
              <a:defRPr sz="1400">
                <a:solidFill>
                  <a:schemeClr val="accent6"/>
                </a:solidFill>
              </a:defRPr>
            </a:lvl3pPr>
            <a:lvl4pPr marL="1371600" indent="0">
              <a:buNone/>
              <a:defRPr sz="1400">
                <a:solidFill>
                  <a:schemeClr val="accent6"/>
                </a:solidFill>
              </a:defRPr>
            </a:lvl4pPr>
            <a:lvl5pPr marL="1828800" indent="0">
              <a:buNone/>
              <a:defRPr sz="14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DE" dirty="0"/>
              <a:t>Bildunterschrift / Caption</a:t>
            </a:r>
          </a:p>
        </p:txBody>
      </p:sp>
    </p:spTree>
    <p:extLst>
      <p:ext uri="{BB962C8B-B14F-4D97-AF65-F5344CB8AC3E}">
        <p14:creationId xmlns:p14="http://schemas.microsoft.com/office/powerpoint/2010/main" val="358863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grpSp>
        <p:nvGrpSpPr>
          <p:cNvPr id="6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18" name="Textfeld 17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8FC2DAB9-ADD2-1E42-D0D7-6395646D29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Image</a:t>
            </a:r>
          </a:p>
        </p:txBody>
      </p:sp>
      <p:sp>
        <p:nvSpPr>
          <p:cNvPr id="20" name="Foliennummernplatzhalter 7">
            <a:extLst>
              <a:ext uri="{FF2B5EF4-FFF2-40B4-BE49-F238E27FC236}">
                <a16:creationId xmlns:a16="http://schemas.microsoft.com/office/drawing/2014/main" id="{0739CE4A-2BE8-F232-4C6E-237F56AB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7905" y="6558140"/>
            <a:ext cx="1462304" cy="180000"/>
          </a:xfrm>
        </p:spPr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346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A9093F2-7696-269A-BB11-D5C2FFA8B7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363686E-60AA-D422-E6EE-8DD8E5F8A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Ingenieurhydrologie II / WS2023/24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739CE4A-2BE8-F232-4C6E-237F56AB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10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1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2" name="Textfeld 21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1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000" cy="2349000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D40727B-45B4-9274-85DF-F723F18B2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6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19" name="Textfeld 18"/>
          <p:cNvSpPr txBox="1"/>
          <p:nvPr userDrawn="1"/>
        </p:nvSpPr>
        <p:spPr>
          <a:xfrm>
            <a:off x="10892752" y="1166189"/>
            <a:ext cx="159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rgbClr val="00B0F0"/>
                </a:solidFill>
              </a:rPr>
              <a:t>ihwb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601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59BFDA-5919-80E3-6FB9-03C9FBF61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736682"/>
            <a:ext cx="8976000" cy="108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5DB4C4-7360-79EC-43CC-2887232E8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980000"/>
            <a:ext cx="11519987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2" name="Fußzeilenplatzhalter 21">
            <a:extLst>
              <a:ext uri="{FF2B5EF4-FFF2-40B4-BE49-F238E27FC236}">
                <a16:creationId xmlns:a16="http://schemas.microsoft.com/office/drawing/2014/main" id="{3419663B-FA1A-D2AC-6FFB-FEF3AE171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359999"/>
            <a:ext cx="8976000" cy="190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Ingenieurhydrologie II / WS2023/24</a:t>
            </a:r>
          </a:p>
        </p:txBody>
      </p:sp>
      <p:sp>
        <p:nvSpPr>
          <p:cNvPr id="23" name="Foliennummernplatzhalter 22">
            <a:extLst>
              <a:ext uri="{FF2B5EF4-FFF2-40B4-BE49-F238E27FC236}">
                <a16:creationId xmlns:a16="http://schemas.microsoft.com/office/drawing/2014/main" id="{146D37BF-C929-35EB-9D31-617A9D8FE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7905" y="6558140"/>
            <a:ext cx="1462304" cy="180000"/>
          </a:xfrm>
          <a:prstGeom prst="rect">
            <a:avLst/>
          </a:prstGeom>
        </p:spPr>
        <p:txBody>
          <a:bodyPr vert="horz" lIns="91440" tIns="45720" rIns="0" bIns="45720" rtlCol="0" anchor="b" anchorCtr="0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21">
            <a:extLst>
              <a:ext uri="{FF2B5EF4-FFF2-40B4-BE49-F238E27FC236}">
                <a16:creationId xmlns:a16="http://schemas.microsoft.com/office/drawing/2014/main" id="{7D283BE2-FBCB-712B-618D-52A485BD70FD}"/>
              </a:ext>
            </a:extLst>
          </p:cNvPr>
          <p:cNvSpPr txBox="1">
            <a:spLocks/>
          </p:cNvSpPr>
          <p:nvPr userDrawn="1"/>
        </p:nvSpPr>
        <p:spPr>
          <a:xfrm>
            <a:off x="360000" y="6563539"/>
            <a:ext cx="9694800" cy="1800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de-DE"/>
            </a:defPPr>
            <a:lvl1pPr marL="0" algn="ctr" defTabSz="914400" rtl="0" eaLnBrk="1" latinLnBrk="0" hangingPunct="1">
              <a:defRPr sz="800" kern="1200" spc="4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Name Studierende*r | Datum | Abschlusspräsentation | FG Ingenieurhydrologie und Wasserbewirtschaftung | TU Darmstadt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64CF79-8FDD-5303-2D83-D41AB90816E0}"/>
              </a:ext>
            </a:extLst>
          </p:cNvPr>
          <p:cNvSpPr txBox="1"/>
          <p:nvPr userDrawn="1"/>
        </p:nvSpPr>
        <p:spPr>
          <a:xfrm>
            <a:off x="8256000" y="1629000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92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7" r:id="rId4"/>
    <p:sldLayoutId id="2147483668" r:id="rId5"/>
    <p:sldLayoutId id="2147483661" r:id="rId6"/>
    <p:sldLayoutId id="2147483654" r:id="rId7"/>
    <p:sldLayoutId id="2147483655" r:id="rId8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200" kern="1200" cap="all" baseline="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anose="05000000000000000000" pitchFamily="2" charset="2"/>
        <a:buChar char="§"/>
        <a:defRPr sz="2000" kern="1200" spc="4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E2534F-C74B-890D-7E3D-D59D7238D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B8E9F2-A7BE-ABFD-3158-860EB69F8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2160000"/>
          </a:xfrm>
        </p:spPr>
        <p:txBody>
          <a:bodyPr>
            <a:normAutofit/>
          </a:bodyPr>
          <a:lstStyle/>
          <a:p>
            <a:r>
              <a:rPr lang="de-DE" sz="2400" b="1" dirty="0"/>
              <a:t>Name Studierende/Studierender</a:t>
            </a:r>
          </a:p>
          <a:p>
            <a:r>
              <a:rPr lang="de-DE" sz="2400" b="1" dirty="0"/>
              <a:t>Abschlusspräsentation Master-/Bachelorthesis</a:t>
            </a:r>
          </a:p>
          <a:p>
            <a:r>
              <a:rPr lang="de-DE" sz="1600" dirty="0"/>
              <a:t>am Fachgebiet Ingenieurhydrologie und Wasserbewirtschaftung</a:t>
            </a:r>
          </a:p>
          <a:p>
            <a:r>
              <a:rPr lang="de-DE" sz="1600" dirty="0"/>
              <a:t>Fachbereich Bau- und Umweltingenieurwissenschaften</a:t>
            </a:r>
          </a:p>
          <a:p>
            <a:r>
              <a:rPr lang="de-DE" sz="1600" dirty="0"/>
              <a:t>Technische Universität Darmstadt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941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Thema</a:t>
            </a:r>
            <a:endParaRPr lang="en-US" sz="4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2442332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FolienTitel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1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Thema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2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Thema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3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3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31BBC37F-912F-3BF1-919D-A6B7D9D9162F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5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Thema 5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CC45EF32-1F29-4D55-8BD1-644986021E67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4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4</a:t>
            </a:r>
          </a:p>
        </p:txBody>
      </p:sp>
    </p:spTree>
    <p:extLst>
      <p:ext uri="{BB962C8B-B14F-4D97-AF65-F5344CB8AC3E}">
        <p14:creationId xmlns:p14="http://schemas.microsoft.com/office/powerpoint/2010/main" val="2619534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Thema</a:t>
            </a:r>
            <a:endParaRPr lang="en-US" sz="4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3725324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2496000" y="2709000"/>
            <a:ext cx="6787200" cy="1362075"/>
          </a:xfrm>
        </p:spPr>
        <p:txBody>
          <a:bodyPr/>
          <a:lstStyle/>
          <a:p>
            <a:pPr algn="ctr"/>
            <a:r>
              <a:rPr lang="de-DE" sz="2400" dirty="0"/>
              <a:t>Danke für Ihre Aufmerksamkeit!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255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Quellen</a:t>
            </a:r>
            <a:endParaRPr lang="de-DE" dirty="0"/>
          </a:p>
        </p:txBody>
      </p:sp>
      <p:sp>
        <p:nvSpPr>
          <p:cNvPr id="6144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400" dirty="0" err="1"/>
              <a:t>Xxxxxxxxxx</a:t>
            </a:r>
            <a:endParaRPr lang="de-DE" sz="1400" dirty="0"/>
          </a:p>
          <a:p>
            <a:r>
              <a:rPr lang="de-DE" sz="1400" dirty="0" err="1">
                <a:solidFill>
                  <a:srgbClr val="000000"/>
                </a:solidFill>
              </a:rPr>
              <a:t>xxxxxxxxxx</a:t>
            </a:r>
            <a:endParaRPr lang="de-DE" sz="1400" dirty="0">
              <a:solidFill>
                <a:srgbClr val="000000"/>
              </a:solidFill>
            </a:endParaRPr>
          </a:p>
          <a:p>
            <a:endParaRPr lang="de-DE" sz="1400" dirty="0"/>
          </a:p>
          <a:p>
            <a:pPr marL="457200" indent="-457200">
              <a:buFont typeface="Arial" pitchFamily="34" charset="0"/>
              <a:buAutoNum type="arabicPeriod"/>
            </a:pPr>
            <a:endParaRPr lang="de-DE" sz="1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de-DE" sz="1000" dirty="0"/>
          </a:p>
          <a:p>
            <a:pPr marL="0" indent="0">
              <a:buNone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de-DE" sz="1000" dirty="0">
              <a:solidFill>
                <a:srgbClr val="000000"/>
              </a:solidFill>
            </a:endParaRPr>
          </a:p>
          <a:p>
            <a:pPr marL="457200" indent="-457200">
              <a:buNone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643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1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Thema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2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Thema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3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Thema 3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DCCD8AE9-A18F-1589-345D-34A0BAB9F6A9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4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Thema 4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31BBC37F-912F-3BF1-919D-A6B7D9D9162F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5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Thema 5</a:t>
            </a:r>
          </a:p>
        </p:txBody>
      </p:sp>
    </p:spTree>
    <p:extLst>
      <p:ext uri="{BB962C8B-B14F-4D97-AF65-F5344CB8AC3E}">
        <p14:creationId xmlns:p14="http://schemas.microsoft.com/office/powerpoint/2010/main" val="3683113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FolienTitel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1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Thema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2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Thema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3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3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DCCD8AE9-A18F-1589-345D-34A0BAB9F6A9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4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4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31BBC37F-912F-3BF1-919D-A6B7D9D9162F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5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5</a:t>
            </a:r>
          </a:p>
        </p:txBody>
      </p:sp>
    </p:spTree>
    <p:extLst>
      <p:ext uri="{BB962C8B-B14F-4D97-AF65-F5344CB8AC3E}">
        <p14:creationId xmlns:p14="http://schemas.microsoft.com/office/powerpoint/2010/main" val="273665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Thema</a:t>
            </a:r>
            <a:endParaRPr lang="en-US" sz="4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142073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FolienTitel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1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Thema 1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3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3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E6E67324-7C3A-4AAB-908F-B42CD85F2B1F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5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5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52834742-E9D0-4BE8-B012-2ADC054FB7DF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2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Thema 2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B4E28C58-7BE6-4848-B55A-8CB247509C90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4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4</a:t>
            </a:r>
          </a:p>
        </p:txBody>
      </p:sp>
    </p:spTree>
    <p:extLst>
      <p:ext uri="{BB962C8B-B14F-4D97-AF65-F5344CB8AC3E}">
        <p14:creationId xmlns:p14="http://schemas.microsoft.com/office/powerpoint/2010/main" val="194088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Thema</a:t>
            </a:r>
            <a:endParaRPr lang="en-US" sz="4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1846352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FolienTitel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1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Thema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2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Thema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3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Thema 3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76145E4D-8967-4894-9A6A-CFA0883A7F3D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5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5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296A71F9-7028-4F06-B54F-924E8E0ED05C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4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4</a:t>
            </a:r>
          </a:p>
        </p:txBody>
      </p:sp>
    </p:spTree>
    <p:extLst>
      <p:ext uri="{BB962C8B-B14F-4D97-AF65-F5344CB8AC3E}">
        <p14:creationId xmlns:p14="http://schemas.microsoft.com/office/powerpoint/2010/main" val="3889111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Thema</a:t>
            </a:r>
            <a:endParaRPr lang="en-US" sz="4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60000" y="2119813"/>
            <a:ext cx="11832000" cy="4189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92075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b="1" spc="40" baseline="0"/>
            </a:lvl1pPr>
            <a:lvl2pPr marL="169862" lvl="1" indent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 sz="1600" b="1" spc="40" baseline="0">
                <a:latin typeface="Arial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pc="4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de-DE" sz="2000" dirty="0" err="1">
                <a:latin typeface="+mn-lt"/>
                <a:ea typeface="+mn-ea"/>
                <a:cs typeface="+mn-cs"/>
              </a:rPr>
              <a:t>xxxxxxxxxxx</a:t>
            </a:r>
            <a:r>
              <a:rPr lang="de-DE" sz="2000" b="0" dirty="0">
                <a:latin typeface="+mn-lt"/>
                <a:ea typeface="+mn-ea"/>
                <a:cs typeface="+mn-cs"/>
              </a:rPr>
              <a:t> </a:t>
            </a: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>
                <a:latin typeface="+mn-lt"/>
                <a:ea typeface="+mn-ea"/>
                <a:cs typeface="+mn-cs"/>
              </a:rPr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r>
              <a:rPr lang="de-DE" sz="2000" b="0" dirty="0" err="1"/>
              <a:t>Xxxxxxxxxxxxxxxxxxxx</a:t>
            </a:r>
            <a:endParaRPr lang="de-DE" sz="2000" b="0" dirty="0"/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pPr marL="455612" lvl="1" indent="-285750">
              <a:buFont typeface="Arial" panose="020B0604020202020204" pitchFamily="34" charset="0"/>
              <a:buChar char="•"/>
            </a:pPr>
            <a:endParaRPr lang="de-DE" sz="2000" b="0" dirty="0">
              <a:latin typeface="+mn-lt"/>
              <a:ea typeface="+mn-ea"/>
              <a:cs typeface="+mn-cs"/>
            </a:endParaRP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4226237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5BFB-9F75-1D15-4F58-80AF272C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FolienTitel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7669A9-CE6C-6DDF-0ECD-04262435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5F49FF1-83A7-71F1-0940-59811C5028BC}"/>
              </a:ext>
            </a:extLst>
          </p:cNvPr>
          <p:cNvSpPr txBox="1">
            <a:spLocks/>
          </p:cNvSpPr>
          <p:nvPr/>
        </p:nvSpPr>
        <p:spPr>
          <a:xfrm>
            <a:off x="-24000" y="2663525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1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Thema 1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C95B294-3835-8D0C-52C2-98FA723577DC}"/>
              </a:ext>
            </a:extLst>
          </p:cNvPr>
          <p:cNvSpPr txBox="1">
            <a:spLocks/>
          </p:cNvSpPr>
          <p:nvPr/>
        </p:nvSpPr>
        <p:spPr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2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Thema 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173BBBF-E0BC-99BB-2118-1B2C03DB0AE7}"/>
              </a:ext>
            </a:extLst>
          </p:cNvPr>
          <p:cNvSpPr txBox="1">
            <a:spLocks/>
          </p:cNvSpPr>
          <p:nvPr/>
        </p:nvSpPr>
        <p:spPr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3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3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DCCD8AE9-A18F-1589-345D-34A0BAB9F6A9}"/>
              </a:ext>
            </a:extLst>
          </p:cNvPr>
          <p:cNvSpPr txBox="1">
            <a:spLocks/>
          </p:cNvSpPr>
          <p:nvPr/>
        </p:nvSpPr>
        <p:spPr>
          <a:xfrm>
            <a:off x="-24000" y="4823882"/>
            <a:ext cx="57600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/>
              <a:t>	4	</a:t>
            </a:r>
            <a:r>
              <a:rPr lang="de-DE" sz="1600" dirty="0">
                <a:latin typeface="+mn-lt"/>
                <a:ea typeface="MS PGothic" panose="020B0600070205080204" pitchFamily="34" charset="-128"/>
              </a:rPr>
              <a:t> Thema 4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3961A9E-1B99-4E5A-B877-643107E9B219}"/>
              </a:ext>
            </a:extLst>
          </p:cNvPr>
          <p:cNvSpPr txBox="1">
            <a:spLocks/>
          </p:cNvSpPr>
          <p:nvPr/>
        </p:nvSpPr>
        <p:spPr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4000" kern="1200" spc="4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	5	</a:t>
            </a: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+mn-lt"/>
                <a:ea typeface="MS PGothic" panose="020B0600070205080204" pitchFamily="34" charset="-128"/>
              </a:rPr>
              <a:t> Thema 5</a:t>
            </a:r>
          </a:p>
        </p:txBody>
      </p:sp>
    </p:spTree>
    <p:extLst>
      <p:ext uri="{BB962C8B-B14F-4D97-AF65-F5344CB8AC3E}">
        <p14:creationId xmlns:p14="http://schemas.microsoft.com/office/powerpoint/2010/main" val="198196767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UD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001A"/>
      </a:accent1>
      <a:accent2>
        <a:srgbClr val="004E8A"/>
      </a:accent2>
      <a:accent3>
        <a:srgbClr val="009CDA"/>
      </a:accent3>
      <a:accent4>
        <a:srgbClr val="00689D"/>
      </a:accent4>
      <a:accent5>
        <a:srgbClr val="B5B5B5"/>
      </a:accent5>
      <a:accent6>
        <a:srgbClr val="535353"/>
      </a:accent6>
      <a:hlink>
        <a:srgbClr val="243572"/>
      </a:hlink>
      <a:folHlink>
        <a:srgbClr val="611C73"/>
      </a:folHlink>
    </a:clrScheme>
    <a:fontScheme name="TU Darmstadt 2023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UD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6001A"/>
    </a:accent1>
    <a:accent2>
      <a:srgbClr val="004E8A"/>
    </a:accent2>
    <a:accent3>
      <a:srgbClr val="009CDA"/>
    </a:accent3>
    <a:accent4>
      <a:srgbClr val="00689D"/>
    </a:accent4>
    <a:accent5>
      <a:srgbClr val="B5B5B5"/>
    </a:accent5>
    <a:accent6>
      <a:srgbClr val="535353"/>
    </a:accent6>
    <a:hlink>
      <a:srgbClr val="243572"/>
    </a:hlink>
    <a:folHlink>
      <a:srgbClr val="611C7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241</Words>
  <Application>Microsoft Office PowerPoint</Application>
  <PresentationFormat>Widescreen</PresentationFormat>
  <Paragraphs>98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Wingdings</vt:lpstr>
      <vt:lpstr>Template</vt:lpstr>
      <vt:lpstr>Titel</vt:lpstr>
      <vt:lpstr>Titel</vt:lpstr>
      <vt:lpstr>FolienTitel</vt:lpstr>
      <vt:lpstr>Thema</vt:lpstr>
      <vt:lpstr>FolienTitel</vt:lpstr>
      <vt:lpstr>Thema</vt:lpstr>
      <vt:lpstr>FolienTitel</vt:lpstr>
      <vt:lpstr>Thema</vt:lpstr>
      <vt:lpstr>FolienTitel</vt:lpstr>
      <vt:lpstr>Thema</vt:lpstr>
      <vt:lpstr>FolienTitel</vt:lpstr>
      <vt:lpstr>Thema</vt:lpstr>
      <vt:lpstr>Danke für Ihre Aufmerksamkeit!</vt:lpstr>
      <vt:lpstr>Quellen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2023-05-22T13:03:01Z</dcterms:created>
  <dcterms:modified xsi:type="dcterms:W3CDTF">2024-07-10T07:16:46Z</dcterms:modified>
</cp:coreProperties>
</file>